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1" r:id="rId3"/>
    <p:sldId id="258" r:id="rId4"/>
    <p:sldId id="270" r:id="rId5"/>
    <p:sldId id="271" r:id="rId6"/>
    <p:sldId id="264" r:id="rId7"/>
    <p:sldId id="265" r:id="rId8"/>
    <p:sldId id="266" r:id="rId9"/>
    <p:sldId id="272" r:id="rId10"/>
    <p:sldId id="268" r:id="rId11"/>
    <p:sldId id="273" r:id="rId12"/>
    <p:sldId id="269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0" autoAdjust="0"/>
  </p:normalViewPr>
  <p:slideViewPr>
    <p:cSldViewPr>
      <p:cViewPr varScale="1">
        <p:scale>
          <a:sx n="74" d="100"/>
          <a:sy n="74" d="100"/>
        </p:scale>
        <p:origin x="-31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4DF6-1C95-4FF9-B1C3-BC57CCCBB50D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500B0-02A8-4A57-BA04-C3CDCA8374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5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02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49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6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37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9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7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2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5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5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67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6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F03C-9788-4FEA-AAC1-A5EA41034165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9FEE-95C4-45C9-B355-A74501436D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04664"/>
            <a:ext cx="7772400" cy="2448272"/>
          </a:xfrm>
        </p:spPr>
        <p:txBody>
          <a:bodyPr>
            <a:noAutofit/>
          </a:bodyPr>
          <a:lstStyle/>
          <a:p>
            <a:r>
              <a:rPr lang="fr-FR" altLang="fr-F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Pensez à prendre votre carte </a:t>
            </a:r>
            <a:r>
              <a:rPr lang="fr-FR" altLang="fr-F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ou à renouveler votre adhésion 2016</a:t>
            </a:r>
            <a:r>
              <a:rPr lang="fr-FR" altLang="fr-F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fr-FR" altLang="fr-F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fr-FR" altLang="fr-FR" sz="5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140968"/>
            <a:ext cx="7776864" cy="276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altLang="fr-FR" sz="3600" b="1" i="1" dirty="0" smtClean="0">
                <a:solidFill>
                  <a:srgbClr val="3E2BF5"/>
                </a:solidFill>
              </a:rPr>
              <a:t>Disponible au secrétariat  </a:t>
            </a:r>
          </a:p>
          <a:p>
            <a:pPr algn="ctr">
              <a:lnSpc>
                <a:spcPct val="80000"/>
              </a:lnSpc>
            </a:pPr>
            <a:r>
              <a:rPr lang="fr-FR" altLang="fr-FR" sz="3600" b="1" i="1" dirty="0" smtClean="0">
                <a:solidFill>
                  <a:srgbClr val="3E2BF5"/>
                </a:solidFill>
              </a:rPr>
              <a:t>8€ </a:t>
            </a:r>
          </a:p>
          <a:p>
            <a:pPr algn="ctr">
              <a:lnSpc>
                <a:spcPct val="80000"/>
              </a:lnSpc>
            </a:pPr>
            <a:r>
              <a:rPr lang="fr-FR" altLang="fr-FR" sz="3600" b="1" i="1" dirty="0" smtClean="0">
                <a:solidFill>
                  <a:srgbClr val="3E2BF5"/>
                </a:solidFill>
              </a:rPr>
              <a:t>Valable du 1er janvier au 31 décembre 2016</a:t>
            </a:r>
          </a:p>
          <a:p>
            <a:pPr algn="ctr">
              <a:lnSpc>
                <a:spcPct val="80000"/>
              </a:lnSpc>
            </a:pPr>
            <a:endParaRPr lang="fr-FR" altLang="fr-FR" sz="3600" b="1" i="1" dirty="0" smtClean="0">
              <a:solidFill>
                <a:srgbClr val="3E2BF5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altLang="fr-FR" sz="3600" b="1" i="1" dirty="0" smtClean="0">
                <a:solidFill>
                  <a:srgbClr val="3E2BF5"/>
                </a:solidFill>
              </a:rPr>
              <a:t>Présenter votre feuille d’imposition </a:t>
            </a:r>
            <a:endParaRPr lang="fr-FR" altLang="fr-FR" sz="3600" b="1" i="1" dirty="0">
              <a:solidFill>
                <a:srgbClr val="3E2B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2605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021675" cy="26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5736" y="114210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SAMEDI 4 JUIN </a:t>
            </a:r>
            <a:endParaRPr lang="fr-F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9281" y="3310649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/>
              <a:t>FETE DU QUARTIER </a:t>
            </a:r>
            <a:endParaRPr lang="fr-FR" sz="5400" b="1" dirty="0"/>
          </a:p>
        </p:txBody>
      </p:sp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10495" y="4027637"/>
            <a:ext cx="3299862" cy="28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6663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SAMEDI </a:t>
            </a:r>
            <a:r>
              <a:rPr lang="fr-F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JUIN </a:t>
            </a:r>
            <a:endParaRPr lang="fr-FR" sz="8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2" y="1268760"/>
            <a:ext cx="8229600" cy="5438098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Sortie </a:t>
            </a:r>
            <a:r>
              <a:rPr lang="fr-FR" altLang="fr-FR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PARC</a:t>
            </a:r>
          </a:p>
          <a:p>
            <a:pPr marL="0" indent="0" algn="ctr">
              <a:buNone/>
            </a:pPr>
            <a:r>
              <a:rPr lang="fr-FR" altLang="fr-F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altLang="fr-F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Martin Le Beau)</a:t>
            </a:r>
            <a:endParaRPr lang="fr-FR" altLang="fr-F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998">
            <a:off x="434160" y="3205806"/>
            <a:ext cx="3218496" cy="20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870">
            <a:off x="5546443" y="3080569"/>
            <a:ext cx="3029176" cy="2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4648" y="5281055"/>
            <a:ext cx="68537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Adultes 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fr-F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</a:t>
            </a:r>
            <a:r>
              <a:rPr lang="fr-FR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€  </a:t>
            </a:r>
            <a:endParaRPr lang="fr-FR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fr-FR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ENFANTS de - 18 ans : 5 €</a:t>
            </a:r>
            <a:endParaRPr lang="fr-FR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88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/>
          <p:cNvSpPr txBox="1">
            <a:spLocks noGrp="1"/>
          </p:cNvSpPr>
          <p:nvPr>
            <p:ph idx="1"/>
          </p:nvPr>
        </p:nvSpPr>
        <p:spPr>
          <a:xfrm>
            <a:off x="395536" y="5228857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r-FR" sz="50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Fête des 30 ans de </a:t>
            </a:r>
            <a:endParaRPr lang="fr-FR" sz="5000" b="1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fr-FR" sz="50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Pourquoi </a:t>
            </a:r>
            <a:r>
              <a:rPr lang="fr-FR" sz="50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Pas la Ruche </a:t>
            </a:r>
            <a:endParaRPr lang="fr-FR" sz="50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16506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SAMEDI 2 JUILLET </a:t>
            </a:r>
            <a:endParaRPr lang="fr-F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06147"/>
            <a:ext cx="2774215" cy="392305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06147"/>
            <a:ext cx="2695519" cy="39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3251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DIMANCHE 10 JUILLET </a:t>
            </a:r>
            <a:endParaRPr lang="fr-FR" sz="6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Sortie </a:t>
            </a:r>
            <a:r>
              <a:rPr lang="fr-FR" altLang="fr-FR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 DE BEAUVAL</a:t>
            </a:r>
            <a:endParaRPr lang="fr-FR" altLang="fr-F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661">
            <a:off x="862881" y="3318989"/>
            <a:ext cx="3031386" cy="19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62">
            <a:off x="5085817" y="3792296"/>
            <a:ext cx="3312368" cy="19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5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DIMANCHE </a:t>
            </a:r>
            <a:r>
              <a:rPr lang="fr-FR" sz="6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 AOUT </a:t>
            </a:r>
            <a:endParaRPr lang="fr-FR" sz="6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Sortie </a:t>
            </a:r>
            <a:r>
              <a:rPr lang="fr-FR" altLang="fr-FR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ROYAN</a:t>
            </a:r>
            <a:endParaRPr lang="fr-FR" altLang="fr-FR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147">
            <a:off x="4946243" y="3571084"/>
            <a:ext cx="3541635" cy="206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210">
            <a:off x="743540" y="3200055"/>
            <a:ext cx="3098996" cy="23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DIMANCHE </a:t>
            </a:r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04 SEPTEMBRE 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VIDE-GRENIER</a:t>
            </a:r>
            <a:endParaRPr lang="fr-FR" altLang="fr-FR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pic>
        <p:nvPicPr>
          <p:cNvPr id="4" name="Picture 5" descr="c5481ec563fc1187e32949d09daa75d9_4bab3656568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62328"/>
            <a:ext cx="5112568" cy="38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0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DIMANCHE </a:t>
            </a:r>
            <a:r>
              <a:rPr lang="fr-FR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 SEPTEMBRE </a:t>
            </a:r>
            <a:endParaRPr lang="fr-FR" sz="5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5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JOURNEE DES ASSOCIATIONS</a:t>
            </a:r>
            <a:endParaRPr lang="fr-FR" altLang="fr-FR" sz="5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43906"/>
            <a:ext cx="4546067" cy="36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6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SAMEDI 24 </a:t>
            </a:r>
            <a:r>
              <a:rPr lang="fr-F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SEPTEMBRE 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altLang="fr-FR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SOIREE CABARET</a:t>
            </a:r>
          </a:p>
          <a:p>
            <a:pPr algn="ctr"/>
            <a:endParaRPr lang="fr-FR" altLang="fr-FR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5" name="Explosion 2 4"/>
          <p:cNvSpPr/>
          <p:nvPr/>
        </p:nvSpPr>
        <p:spPr>
          <a:xfrm rot="20585870">
            <a:off x="596376" y="2821893"/>
            <a:ext cx="4583393" cy="3053268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Antique Olive" pitchFamily="34" charset="0"/>
              </a:rPr>
              <a:t>19H00</a:t>
            </a:r>
            <a:endParaRPr lang="fr-FR" sz="4000" dirty="0"/>
          </a:p>
        </p:txBody>
      </p:sp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962">
            <a:off x="5192677" y="3022649"/>
            <a:ext cx="3279786" cy="32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3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8608" y="2132856"/>
            <a:ext cx="8127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ctr">
              <a:buClr>
                <a:srgbClr val="FB2E29"/>
              </a:buClr>
              <a:buFont typeface="Arial" panose="020B0604020202020204" pitchFamily="34" charset="0"/>
              <a:buChar char="•"/>
            </a:pPr>
            <a:r>
              <a:rPr lang="fr-FR" altLang="fr-FR" sz="3600" b="1" i="1" dirty="0" smtClean="0"/>
              <a:t>Du </a:t>
            </a:r>
            <a:r>
              <a:rPr lang="fr-FR" altLang="fr-FR" sz="3600" b="1" i="1" dirty="0"/>
              <a:t>lundi au jeudi</a:t>
            </a:r>
            <a:r>
              <a:rPr lang="fr-FR" altLang="fr-FR" sz="3600" i="1" dirty="0"/>
              <a:t> : </a:t>
            </a:r>
          </a:p>
          <a:p>
            <a:pPr algn="ctr">
              <a:buClr>
                <a:srgbClr val="FB2E29"/>
              </a:buClr>
            </a:pPr>
            <a:r>
              <a:rPr lang="fr-FR" altLang="fr-FR" sz="3600" b="1" i="1" dirty="0"/>
              <a:t>De 8h à 18h</a:t>
            </a:r>
          </a:p>
          <a:p>
            <a:pPr marL="285750" indent="-285750" algn="ctr">
              <a:buClr>
                <a:srgbClr val="FB2E29"/>
              </a:buClr>
              <a:buFont typeface="Arial" panose="020B0604020202020204" pitchFamily="34" charset="0"/>
              <a:buChar char="•"/>
            </a:pPr>
            <a:r>
              <a:rPr lang="fr-FR" altLang="fr-FR" sz="3600" b="1" i="1" dirty="0"/>
              <a:t>Le vendredi de 8h à 16h</a:t>
            </a:r>
          </a:p>
          <a:p>
            <a:pPr algn="ctr">
              <a:buClr>
                <a:srgbClr val="FB2E29"/>
              </a:buClr>
            </a:pPr>
            <a:endParaRPr lang="fr-FR" altLang="fr-FR" sz="36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356970" y="-22406"/>
            <a:ext cx="578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600" b="1" dirty="0" smtClean="0"/>
              <a:t>Depuis </a:t>
            </a:r>
            <a:r>
              <a:rPr lang="fr-FR" altLang="fr-FR" sz="3600" b="1" dirty="0" smtClean="0">
                <a:solidFill>
                  <a:srgbClr val="FF0000"/>
                </a:solidFill>
              </a:rPr>
              <a:t>le </a:t>
            </a:r>
            <a:r>
              <a:rPr lang="fr-FR" altLang="fr-FR" sz="3600" b="1" dirty="0">
                <a:solidFill>
                  <a:srgbClr val="FB2E29"/>
                </a:solidFill>
              </a:rPr>
              <a:t>1</a:t>
            </a:r>
            <a:r>
              <a:rPr lang="fr-FR" altLang="fr-FR" sz="3600" b="1" baseline="30000" dirty="0">
                <a:solidFill>
                  <a:srgbClr val="FB2E29"/>
                </a:solidFill>
              </a:rPr>
              <a:t>er</a:t>
            </a:r>
            <a:r>
              <a:rPr lang="fr-FR" altLang="fr-FR" sz="3600" b="1" dirty="0">
                <a:solidFill>
                  <a:srgbClr val="FB2E29"/>
                </a:solidFill>
              </a:rPr>
              <a:t> septembre 2015</a:t>
            </a:r>
            <a:r>
              <a:rPr lang="fr-FR" altLang="fr-FR" sz="3600" b="1" dirty="0"/>
              <a:t> les horaires de la </a:t>
            </a:r>
            <a:r>
              <a:rPr lang="fr-FR" altLang="fr-FR" sz="3600" b="1" dirty="0" smtClean="0"/>
              <a:t>boutique ont changé: </a:t>
            </a:r>
            <a:endParaRPr lang="fr-FR" altLang="fr-FR" sz="3600" b="1" dirty="0"/>
          </a:p>
        </p:txBody>
      </p:sp>
      <p:pic>
        <p:nvPicPr>
          <p:cNvPr id="2052" name="Picture 4" descr="C:\Users\Michele\Desktop\Siteweb Ppas la ruche\logo plaquette boutique\plaquette resc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06"/>
            <a:ext cx="3491880" cy="68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ichele\Desktop\Siteweb Ppas la ruche\logo plaquette boutique\repass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92" y="5517232"/>
            <a:ext cx="1074744" cy="74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C:\Users\Michele\Desktop\Siteweb Ppas la ruche\logo plaquette boutique\Blanchisser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36" y="5517232"/>
            <a:ext cx="877091" cy="74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7" name="Picture 9" descr="C:\Users\Michele\Desktop\Siteweb Ppas la ruche\logo plaquette boutique\Cou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52" y="5469234"/>
            <a:ext cx="844886" cy="76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C:\Users\Michele\Desktop\Siteweb Ppas la ruche\logo plaquette boutique\Depot ven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84" y="5538617"/>
            <a:ext cx="1095160" cy="657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909214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1586" y="39711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LES ACTIVITES </a:t>
            </a:r>
            <a:endParaRPr lang="fr-FR" sz="8000" dirty="0"/>
          </a:p>
        </p:txBody>
      </p:sp>
      <p:sp>
        <p:nvSpPr>
          <p:cNvPr id="8" name="Rectangle 7"/>
          <p:cNvSpPr/>
          <p:nvPr/>
        </p:nvSpPr>
        <p:spPr>
          <a:xfrm>
            <a:off x="251234" y="3501008"/>
            <a:ext cx="86950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D‘AVRIL A SEPTEMBRE</a:t>
            </a:r>
            <a:endParaRPr lang="fr-F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718911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6044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TOUS LES LUNDIS </a:t>
            </a:r>
            <a:endParaRPr lang="fr-F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206084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atin typeface="Arial Black" pitchFamily="34" charset="0"/>
              </a:rPr>
              <a:t>APRES-MIDI JEUX </a:t>
            </a:r>
          </a:p>
          <a:p>
            <a:pPr algn="ctr"/>
            <a:r>
              <a:rPr lang="fr-FR" sz="5400" b="1" dirty="0" smtClean="0">
                <a:latin typeface="Arial Black" pitchFamily="34" charset="0"/>
              </a:rPr>
              <a:t>A PARTIR DE 14H00 </a:t>
            </a:r>
          </a:p>
        </p:txBody>
      </p:sp>
      <p:pic>
        <p:nvPicPr>
          <p:cNvPr id="6" name="Picture 6" descr="de-soci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49080"/>
            <a:ext cx="260430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F0"/>
                </a:solidFill>
              </a:rPr>
              <a:t>Un nouveau projet associatif ! 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5600" b="1" dirty="0" smtClean="0">
                <a:solidFill>
                  <a:srgbClr val="FF0000"/>
                </a:solidFill>
              </a:rPr>
              <a:t>Jeudi 14 avril  de 14h à 16h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400" b="1" dirty="0" smtClean="0">
                <a:solidFill>
                  <a:srgbClr val="00B0F0"/>
                </a:solidFill>
              </a:rPr>
              <a:t>Venez inventer POURQUOI PAS 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rgbClr val="00B0F0"/>
                </a:solidFill>
              </a:rPr>
              <a:t>Demain… dans 5 ans … dans 10 ans </a:t>
            </a:r>
          </a:p>
          <a:p>
            <a:pPr algn="ctr">
              <a:buNone/>
            </a:pPr>
            <a:endParaRPr lang="fr-FR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00B0F0"/>
                </a:solidFill>
              </a:rPr>
              <a:t>Repas offert – Inscription au secrétariat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24" y="188640"/>
            <a:ext cx="8712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DIMANCHE 17 AVRIL </a:t>
            </a:r>
            <a:endParaRPr lang="fr-F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967626">
            <a:off x="155886" y="1780635"/>
            <a:ext cx="344593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fr-FR" sz="32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lot </a:t>
            </a:r>
          </a:p>
          <a:p>
            <a:pPr algn="ctr">
              <a:defRPr/>
            </a:pP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congélateur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932363" y="4652963"/>
            <a:ext cx="3827462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2">
              <a:avLst>
                <a:gd name="adj1" fmla="val 8995"/>
                <a:gd name="adj2" fmla="val 0"/>
              </a:avLst>
            </a:prstTxWarp>
          </a:bodyPr>
          <a:lstStyle/>
          <a:p>
            <a:pPr algn="ctr">
              <a:buFontTx/>
              <a:buNone/>
            </a:pPr>
            <a:r>
              <a:rPr lang="fr-FR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Vente sur place de gâteaux,</a:t>
            </a:r>
          </a:p>
          <a:p>
            <a:pPr algn="ctr">
              <a:buFontTx/>
              <a:buNone/>
            </a:pPr>
            <a:r>
              <a:rPr lang="fr-FR" sz="1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crêpes et boissons...</a:t>
            </a:r>
          </a:p>
        </p:txBody>
      </p:sp>
      <p:pic>
        <p:nvPicPr>
          <p:cNvPr id="7" name="il_fi" descr="loto-2-regormark-6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791">
            <a:off x="777785" y="3696913"/>
            <a:ext cx="2736850" cy="273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81980" y="1931348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4800" b="1" dirty="0"/>
              <a:t>LOTO</a:t>
            </a:r>
          </a:p>
          <a:p>
            <a:pPr algn="ctr"/>
            <a:r>
              <a:rPr lang="fr-FR" altLang="fr-FR" sz="4800" b="1" dirty="0"/>
              <a:t>Place de France 14h00</a:t>
            </a:r>
          </a:p>
        </p:txBody>
      </p:sp>
    </p:spTree>
    <p:extLst>
      <p:ext uri="{BB962C8B-B14F-4D97-AF65-F5344CB8AC3E}">
        <p14:creationId xmlns:p14="http://schemas.microsoft.com/office/powerpoint/2010/main" val="113593922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39416" y="260648"/>
            <a:ext cx="7793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SAMEDI 23 AVRIL </a:t>
            </a:r>
            <a:endParaRPr lang="fr-F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1326147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4">
                    <a:lumMod val="75000"/>
                  </a:schemeClr>
                </a:solidFill>
              </a:rPr>
              <a:t>SOIREE CABARET </a:t>
            </a:r>
            <a:endParaRPr lang="fr-F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52120" y="3929280"/>
            <a:ext cx="3825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Antique Olive" pitchFamily="34" charset="0"/>
              </a:rPr>
              <a:t> </a:t>
            </a:r>
            <a:endParaRPr lang="fr-FR" sz="6000" b="1" dirty="0">
              <a:latin typeface="Antique Olive" pitchFamily="34" charset="0"/>
            </a:endParaRPr>
          </a:p>
        </p:txBody>
      </p:sp>
      <p:sp>
        <p:nvSpPr>
          <p:cNvPr id="7" name="Explosion 2 6"/>
          <p:cNvSpPr/>
          <p:nvPr/>
        </p:nvSpPr>
        <p:spPr>
          <a:xfrm rot="20585870">
            <a:off x="164327" y="2805202"/>
            <a:ext cx="4583393" cy="3053268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Antique Olive" pitchFamily="34" charset="0"/>
              </a:rPr>
              <a:t>19H00</a:t>
            </a:r>
            <a:endParaRPr lang="fr-FR" sz="4000" dirty="0"/>
          </a:p>
        </p:txBody>
      </p:sp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962">
            <a:off x="5217195" y="2903772"/>
            <a:ext cx="3446046" cy="34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49072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70622" y="2420888"/>
            <a:ext cx="7345362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ASSEMBLEE GENERALE </a:t>
            </a:r>
          </a:p>
          <a:p>
            <a:pPr algn="ctr"/>
            <a:endParaRPr lang="fr-FR" sz="3600" kern="10" dirty="0"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altLang="fr-FR" sz="8800" b="1" dirty="0">
                <a:solidFill>
                  <a:srgbClr val="9933FF"/>
                </a:solidFill>
              </a:rPr>
              <a:t>MARDI </a:t>
            </a:r>
            <a:r>
              <a:rPr lang="fr-FR" altLang="fr-FR" sz="8800" b="1" dirty="0" smtClean="0">
                <a:solidFill>
                  <a:srgbClr val="9933FF"/>
                </a:solidFill>
              </a:rPr>
              <a:t>10 </a:t>
            </a:r>
            <a:r>
              <a:rPr lang="fr-FR" altLang="fr-FR" sz="8800" b="1" dirty="0">
                <a:solidFill>
                  <a:srgbClr val="9933FF"/>
                </a:solidFill>
              </a:rPr>
              <a:t>MAI</a:t>
            </a:r>
            <a:r>
              <a:rPr lang="fr-FR" altLang="fr-FR" sz="5400" dirty="0"/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2275" y="4076700"/>
            <a:ext cx="5688013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8800" b="1" i="1" dirty="0"/>
              <a:t>18H00</a:t>
            </a:r>
            <a:r>
              <a:rPr lang="fr-FR" altLang="fr-FR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56978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21 MAI </a:t>
            </a:r>
            <a:endParaRPr lang="fr-F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altLang="fr-FR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Sortie Marais Poitevin</a:t>
            </a:r>
          </a:p>
          <a:p>
            <a:pPr algn="ctr"/>
            <a:endParaRPr lang="fr-FR" sz="4000" dirty="0" smtClean="0">
              <a:solidFill>
                <a:srgbClr val="683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</a:endParaRPr>
          </a:p>
          <a:p>
            <a:pPr algn="ctr"/>
            <a:endParaRPr lang="fr-FR" sz="4000" dirty="0">
              <a:solidFill>
                <a:srgbClr val="683F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003">
            <a:off x="5108242" y="2919391"/>
            <a:ext cx="3356025" cy="22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282">
            <a:off x="606587" y="3039340"/>
            <a:ext cx="2997794" cy="20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5013176"/>
            <a:ext cx="8921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Adultes : 8 €  </a:t>
            </a:r>
          </a:p>
          <a:p>
            <a:pPr algn="ctr"/>
            <a:r>
              <a:rPr lang="fr-F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ENFANTS de – 18 ans : 5 €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432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224</Words>
  <Application>Microsoft Office PowerPoint</Application>
  <PresentationFormat>Affichage à l'écran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Pensez à prendre votre carte ou à renouveler votre adhésion 2016 </vt:lpstr>
      <vt:lpstr>Présentation PowerPoint</vt:lpstr>
      <vt:lpstr>Présentation PowerPoint</vt:lpstr>
      <vt:lpstr>Présentation PowerPoint</vt:lpstr>
      <vt:lpstr>Un nouveau projet associatif ! </vt:lpstr>
      <vt:lpstr>Présentation PowerPoint</vt:lpstr>
      <vt:lpstr>SAMEDI 23 AVRIL </vt:lpstr>
      <vt:lpstr>MARDI 10 MAI </vt:lpstr>
      <vt:lpstr>SAMEDI 21 MAI </vt:lpstr>
      <vt:lpstr>Présentation PowerPoint</vt:lpstr>
      <vt:lpstr>SAMEDI 11 JUIN </vt:lpstr>
      <vt:lpstr>Présentation PowerPoint</vt:lpstr>
      <vt:lpstr>DIMANCHE 10 JUILLET </vt:lpstr>
      <vt:lpstr>DIMANCHE 28 AOUT </vt:lpstr>
      <vt:lpstr>DIMANCHE 04 SEPTEMBRE </vt:lpstr>
      <vt:lpstr>DIMANCHE 11 SEPTEMBRE </vt:lpstr>
      <vt:lpstr>SAMEDI 24 SEPTEMBRE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Pensez à prendre votre carte ou à renouveler votre adhésion 2016 à partir de novembre 2015</dc:title>
  <dc:creator>Secretariat</dc:creator>
  <cp:lastModifiedBy>Secretariat</cp:lastModifiedBy>
  <cp:revision>56</cp:revision>
  <dcterms:created xsi:type="dcterms:W3CDTF">2016-01-05T16:45:09Z</dcterms:created>
  <dcterms:modified xsi:type="dcterms:W3CDTF">2016-04-25T07:37:05Z</dcterms:modified>
</cp:coreProperties>
</file>